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9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7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1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4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2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0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6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2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3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9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AD3F408-8E3C-4087-9DDA-B5874C30CC17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CF029E6-F42F-4A91-842A-AF96BE2AD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0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277" y="1696825"/>
            <a:ext cx="10558021" cy="2724345"/>
          </a:xfrm>
        </p:spPr>
        <p:txBody>
          <a:bodyPr>
            <a:normAutofit/>
          </a:bodyPr>
          <a:lstStyle/>
          <a:p>
            <a:pPr algn="l"/>
            <a:r>
              <a:rPr lang="en-IN" sz="5000" dirty="0"/>
              <a:t>Results with validations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04705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Home page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FE973-72A0-40D3-9E50-94BECE635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2" y="820132"/>
            <a:ext cx="11972041" cy="59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2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Patient record status check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9C782-8E7D-4D19-ADD9-913B9B2C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838986"/>
            <a:ext cx="11981468" cy="59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09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Add patient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FCC46-8855-48E5-B6E0-39F88E3A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" y="838986"/>
            <a:ext cx="11953188" cy="59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6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Book appointment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664BB-1E50-474F-B994-496DAC2E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848412"/>
            <a:ext cx="11990895" cy="59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6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Appointment confirmation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FDD1C-F4C8-47FE-8A10-761C5835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801278"/>
            <a:ext cx="12000322" cy="59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12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Updating already existing patient record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EDADA-57C1-4CAD-B709-125FB07D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" y="810705"/>
            <a:ext cx="11962615" cy="59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32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Updating already existing patient record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1F8CD-ACED-457F-9908-728F74FE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2" y="838986"/>
            <a:ext cx="11962614" cy="59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Booking appointment for updated record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E687C-6CD1-418B-9ED3-6DF5CFF6D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8" y="848412"/>
            <a:ext cx="11953188" cy="59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2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Appointment confirmation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7F29-F94C-41DA-8038-90B82D44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" y="867266"/>
            <a:ext cx="11943761" cy="59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1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Updated patients list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B8492-3014-4347-8034-D39F0EF9F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2" y="838986"/>
            <a:ext cx="11887200" cy="59324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6149EE-EA53-4ED4-A048-8456A163B7F5}"/>
              </a:ext>
            </a:extLst>
          </p:cNvPr>
          <p:cNvCxnSpPr/>
          <p:nvPr/>
        </p:nvCxnSpPr>
        <p:spPr>
          <a:xfrm flipH="1">
            <a:off x="7871381" y="4176074"/>
            <a:ext cx="245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9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Landing page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37EDF-A236-434E-AFEA-74BF77CB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0" y="801278"/>
            <a:ext cx="12028603" cy="59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58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After sign-out</a:t>
            </a:r>
            <a:endParaRPr lang="en-US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6149EE-EA53-4ED4-A048-8456A163B7F5}"/>
              </a:ext>
            </a:extLst>
          </p:cNvPr>
          <p:cNvCxnSpPr/>
          <p:nvPr/>
        </p:nvCxnSpPr>
        <p:spPr>
          <a:xfrm flipH="1">
            <a:off x="7871381" y="4176074"/>
            <a:ext cx="245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C6085DF-1EC2-47D0-B246-99F3FED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848412"/>
            <a:ext cx="11953188" cy="59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0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499" y="188530"/>
            <a:ext cx="9573705" cy="1791099"/>
          </a:xfrm>
        </p:spPr>
        <p:txBody>
          <a:bodyPr>
            <a:noAutofit/>
          </a:bodyPr>
          <a:lstStyle/>
          <a:p>
            <a:r>
              <a:rPr lang="en-IN" sz="5000" dirty="0"/>
              <a:t>Database</a:t>
            </a:r>
            <a:endParaRPr lang="en-US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B4FCC-C549-4091-AB3F-8853870C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2527519"/>
            <a:ext cx="4962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1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Appointments table</a:t>
            </a:r>
            <a:endParaRPr lang="en-US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6149EE-EA53-4ED4-A048-8456A163B7F5}"/>
              </a:ext>
            </a:extLst>
          </p:cNvPr>
          <p:cNvCxnSpPr/>
          <p:nvPr/>
        </p:nvCxnSpPr>
        <p:spPr>
          <a:xfrm flipH="1">
            <a:off x="7871381" y="4176074"/>
            <a:ext cx="245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005FFB9-94F2-4502-81D6-C3CE2A6D6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962859"/>
            <a:ext cx="68865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7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Doctors table</a:t>
            </a:r>
            <a:endParaRPr lang="en-US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6149EE-EA53-4ED4-A048-8456A163B7F5}"/>
              </a:ext>
            </a:extLst>
          </p:cNvPr>
          <p:cNvCxnSpPr/>
          <p:nvPr/>
        </p:nvCxnSpPr>
        <p:spPr>
          <a:xfrm flipH="1">
            <a:off x="7871381" y="4176074"/>
            <a:ext cx="245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550B00-8B79-40A3-9E77-51684B9C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358245"/>
            <a:ext cx="79438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21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patients table</a:t>
            </a:r>
            <a:endParaRPr lang="en-US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6149EE-EA53-4ED4-A048-8456A163B7F5}"/>
              </a:ext>
            </a:extLst>
          </p:cNvPr>
          <p:cNvCxnSpPr/>
          <p:nvPr/>
        </p:nvCxnSpPr>
        <p:spPr>
          <a:xfrm flipH="1">
            <a:off x="7871381" y="4176074"/>
            <a:ext cx="245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96BC01C-00A4-4BA8-9B0E-5BA527AA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834665"/>
            <a:ext cx="7848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9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425" y="86594"/>
            <a:ext cx="10256363" cy="639270"/>
          </a:xfrm>
        </p:spPr>
        <p:txBody>
          <a:bodyPr>
            <a:noAutofit/>
          </a:bodyPr>
          <a:lstStyle/>
          <a:p>
            <a:r>
              <a:rPr lang="en-IN" sz="2800" dirty="0"/>
              <a:t> staff table</a:t>
            </a:r>
            <a:endParaRPr lang="en-US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6149EE-EA53-4ED4-A048-8456A163B7F5}"/>
              </a:ext>
            </a:extLst>
          </p:cNvPr>
          <p:cNvCxnSpPr/>
          <p:nvPr/>
        </p:nvCxnSpPr>
        <p:spPr>
          <a:xfrm flipH="1">
            <a:off x="7871381" y="4176074"/>
            <a:ext cx="245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F7A94C8-40F5-4E97-AE5A-5265013B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445345"/>
            <a:ext cx="78962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Landing page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14C7B-C197-4FF5-8DF6-00D49D2C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810705"/>
            <a:ext cx="11962614" cy="59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8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499" y="2083324"/>
            <a:ext cx="9573705" cy="2375553"/>
          </a:xfrm>
        </p:spPr>
        <p:txBody>
          <a:bodyPr>
            <a:noAutofit/>
          </a:bodyPr>
          <a:lstStyle/>
          <a:p>
            <a:r>
              <a:rPr lang="en-IN" sz="5000" dirty="0"/>
              <a:t>Login page with validations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1881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Staff hospital id validation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1B047-BE03-4F3B-A104-A553EA11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820132"/>
            <a:ext cx="11972042" cy="59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Staff email validation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B3F7-4764-448A-BC24-67397EDA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2" y="848412"/>
            <a:ext cx="11981468" cy="59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7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Staff email validation(invalid format)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A7739-7C19-4790-ADD2-D4541918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829559"/>
            <a:ext cx="11962614" cy="5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8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Staff password validation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60720-0ECD-4E87-8BEB-67367D8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810705"/>
            <a:ext cx="12000322" cy="59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7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D6335-582F-4ED4-A64A-881F808E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6594"/>
            <a:ext cx="8991600" cy="639270"/>
          </a:xfrm>
        </p:spPr>
        <p:txBody>
          <a:bodyPr>
            <a:noAutofit/>
          </a:bodyPr>
          <a:lstStyle/>
          <a:p>
            <a:r>
              <a:rPr lang="en-IN" sz="2800" dirty="0"/>
              <a:t>Home page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9FCBF-552A-4AEE-A9CB-111329EF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829559"/>
            <a:ext cx="12000322" cy="5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931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84</TotalTime>
  <Words>74</Words>
  <Application>Microsoft Office PowerPoint</Application>
  <PresentationFormat>Widescreen</PresentationFormat>
  <Paragraphs>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Gill Sans MT</vt:lpstr>
      <vt:lpstr>Parcel</vt:lpstr>
      <vt:lpstr>Results with validations</vt:lpstr>
      <vt:lpstr>Landing page</vt:lpstr>
      <vt:lpstr>Landing page</vt:lpstr>
      <vt:lpstr>Login page with validations</vt:lpstr>
      <vt:lpstr>Staff hospital id validation</vt:lpstr>
      <vt:lpstr>Staff email validation</vt:lpstr>
      <vt:lpstr>Staff email validation(invalid format)</vt:lpstr>
      <vt:lpstr>Staff password validation</vt:lpstr>
      <vt:lpstr>Home page</vt:lpstr>
      <vt:lpstr>Home page</vt:lpstr>
      <vt:lpstr>Patient record status check</vt:lpstr>
      <vt:lpstr>Add patient</vt:lpstr>
      <vt:lpstr>Book appointment</vt:lpstr>
      <vt:lpstr>Appointment confirmation</vt:lpstr>
      <vt:lpstr>Updating already existing patient record</vt:lpstr>
      <vt:lpstr>Updating already existing patient record</vt:lpstr>
      <vt:lpstr>Booking appointment for updated record</vt:lpstr>
      <vt:lpstr>Appointment confirmation</vt:lpstr>
      <vt:lpstr>Updated patients list</vt:lpstr>
      <vt:lpstr>After sign-out</vt:lpstr>
      <vt:lpstr>Database</vt:lpstr>
      <vt:lpstr>Appointments table</vt:lpstr>
      <vt:lpstr>Doctors table</vt:lpstr>
      <vt:lpstr>patients table</vt:lpstr>
      <vt:lpstr> staff 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&amp; J2EE PROJECT</dc:title>
  <dc:creator>Bansuri J Sanganal</dc:creator>
  <cp:lastModifiedBy>Bansuri J Sanganal</cp:lastModifiedBy>
  <cp:revision>47</cp:revision>
  <dcterms:created xsi:type="dcterms:W3CDTF">2020-04-10T09:48:19Z</dcterms:created>
  <dcterms:modified xsi:type="dcterms:W3CDTF">2020-04-10T11:16:33Z</dcterms:modified>
</cp:coreProperties>
</file>